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12192000" cy="6858000"/>
  <p:notesSz cx="6858000" cy="9144000"/>
  <p:photoAlbum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105" d="100"/>
          <a:sy n="105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EB1551A-A374-4AE2-9717-00B7C94C82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49E79891-C6A0-436D-B39A-6FD7A4A49C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C48320A-1BB2-44BA-B865-75380FFAA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4FDF0-CE64-44C5-87F1-DC0D3E9914F0}" type="datetimeFigureOut">
              <a:rPr lang="ar-SA" smtClean="0"/>
              <a:t>06/10/40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CC8980C-EF1C-4538-A61D-6CFA8E90A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622EDB5-398F-480C-9A03-92CEBE046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79B7A-E27B-439F-A4DD-553CE0CF2A5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88276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DDFBADC-9CE0-4CDB-AFE5-3F83EE42C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ABE41527-CAAF-4E56-B1EB-765F86D6F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C2E5740-247C-4ADC-B369-F78FBBA98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4FDF0-CE64-44C5-87F1-DC0D3E9914F0}" type="datetimeFigureOut">
              <a:rPr lang="ar-SA" smtClean="0"/>
              <a:t>06/10/40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CF1C615-2542-4518-A641-B600FA1E8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3A9ADA0-5A40-421F-92A2-092BDB7AE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79B7A-E27B-439F-A4DD-553CE0CF2A5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13570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8539CEB-0D4F-4E56-9B42-E018EA45B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C5DF2E6A-5505-4F00-AC96-2AB27267D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49678AC-A562-4326-87DF-A68F9D94A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4FDF0-CE64-44C5-87F1-DC0D3E9914F0}" type="datetimeFigureOut">
              <a:rPr lang="ar-SA" smtClean="0"/>
              <a:t>06/10/40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C0977AA-FF68-4520-A96D-DD85C55C4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248B11D-A756-41B0-9A0E-4AE4FBB46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79B7A-E27B-439F-A4DD-553CE0CF2A5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69754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9708AD3-18A3-474D-8135-BC0BA1B35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53FBF2C9-866D-4344-9CDE-86E1D1142C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DD29246F-C2BE-4715-8274-024B012863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3EF7F64F-A382-4A99-A6A1-3CA1E1B75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4FDF0-CE64-44C5-87F1-DC0D3E9914F0}" type="datetimeFigureOut">
              <a:rPr lang="ar-SA" smtClean="0"/>
              <a:t>06/10/40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3EAAB599-1B2E-4DA6-BE6E-8E50055EC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07749C5A-9D65-43EF-B661-55126066D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79B7A-E27B-439F-A4DD-553CE0CF2A5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79962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095C4F3-19D0-4829-A72B-4FB538992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C1DAE743-BAC0-47FE-9B3A-AA97EF1E2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5755C6AE-5185-464C-9E1C-2BD29AE191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061FFB2E-BF34-4726-957F-0DB70BC278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01272FBB-DB5B-452D-8023-C662AB2BCA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8A68FE8A-BD90-4D9E-8F8F-6FD3E860E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4FDF0-CE64-44C5-87F1-DC0D3E9914F0}" type="datetimeFigureOut">
              <a:rPr lang="ar-SA" smtClean="0"/>
              <a:t>06/10/40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43F71F54-A221-4F8F-84C7-2F05BF1B0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75FDB7D6-FB0A-44ED-B937-3AD8315CA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79B7A-E27B-439F-A4DD-553CE0CF2A5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15282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7A0E8EA-FEB2-449F-BEB6-D4A70AE94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2D31789F-C2F4-436D-9B38-0B1865232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4FDF0-CE64-44C5-87F1-DC0D3E9914F0}" type="datetimeFigureOut">
              <a:rPr lang="ar-SA" smtClean="0"/>
              <a:t>06/10/40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C31C0E22-C43D-4E57-AB50-46D5DB3E0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EFE4C3D3-CA3B-452F-BB57-34665620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79B7A-E27B-439F-A4DD-553CE0CF2A5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19725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BE166C50-2FEB-4F07-A0B4-7A7E7492C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4FDF0-CE64-44C5-87F1-DC0D3E9914F0}" type="datetimeFigureOut">
              <a:rPr lang="ar-SA" smtClean="0"/>
              <a:t>06/10/40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EC5D0D0A-A261-49E6-A35C-71A8189D3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C2F336E3-8401-434C-8BE1-3598203A8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79B7A-E27B-439F-A4DD-553CE0CF2A5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13612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39E5C8C-C7E8-44CA-8E48-EEFE68E83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A82A1FB-CC65-4D93-9BDC-EE19657AA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A75625F6-345B-4806-B597-0C64765E0E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23F8111-7225-492F-B75F-2370C69FD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4FDF0-CE64-44C5-87F1-DC0D3E9914F0}" type="datetimeFigureOut">
              <a:rPr lang="ar-SA" smtClean="0"/>
              <a:t>06/10/40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1444EE05-ED08-4931-8CAF-DF4820B4F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2F7D4616-CC99-448D-8DBF-7C63EFF48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79B7A-E27B-439F-A4DD-553CE0CF2A5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76725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2276B93-087D-4A79-A5DE-F82E9C19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1F0D33D9-31EA-435A-93FA-E190CE39E9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7576552-AF48-4280-B4F1-4DD8508368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4C9AFD5D-D2EE-4E53-8C8E-6A537B8B0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4FDF0-CE64-44C5-87F1-DC0D3E9914F0}" type="datetimeFigureOut">
              <a:rPr lang="ar-SA" smtClean="0"/>
              <a:t>06/10/40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36E95821-2C55-4379-A20E-44B38F5DE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3B341828-F36A-4154-95E3-84FCB0F59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79B7A-E27B-439F-A4DD-553CE0CF2A5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66429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839B44F-D6F6-4AB1-B3A9-9CB1265BB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817AB06E-40B5-4417-BA07-FBA93CDFD9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6AB0118-A939-4CDB-917C-EE0D169E5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4FDF0-CE64-44C5-87F1-DC0D3E9914F0}" type="datetimeFigureOut">
              <a:rPr lang="ar-SA" smtClean="0"/>
              <a:t>06/10/40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F331C81-F81B-4BC4-906E-278A59A08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3185B75-8DB4-4BC4-9A9F-BD8E764C4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79B7A-E27B-439F-A4DD-553CE0CF2A5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29287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45EB79A8-E290-4818-BB93-E9F9BE4080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297FCD83-94CF-42B6-9E68-087140DD75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3DD789D-BCFF-42AB-945B-5252B1BA0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4FDF0-CE64-44C5-87F1-DC0D3E9914F0}" type="datetimeFigureOut">
              <a:rPr lang="ar-SA" smtClean="0"/>
              <a:t>06/10/40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7694AA1-046C-420A-B97A-769176AAE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2D832C3-F3D3-46AA-8DC2-84F23682E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79B7A-E27B-439F-A4DD-553CE0CF2A5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77987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81C830B6-2965-469B-9AF5-B6FEF355B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D7D825D1-86BE-4D0A-96D1-7E13207599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796E60B-6E46-441A-9732-2A38B90C15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A4FDF0-CE64-44C5-87F1-DC0D3E9914F0}" type="datetimeFigureOut">
              <a:rPr lang="ar-SA" smtClean="0"/>
              <a:t>06/10/40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A35F35E-FD62-42B6-BABC-3107426A45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371C962-324D-4BA9-B757-BB2C4A9C88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79B7A-E27B-439F-A4DD-553CE0CF2A5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671699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شريحة1">
            <a:extLst>
              <a:ext uri="{FF2B5EF4-FFF2-40B4-BE49-F238E27FC236}">
                <a16:creationId xmlns:a16="http://schemas.microsoft.com/office/drawing/2014/main" id="{2B714758-804E-4265-B2B1-F03A646BA5B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918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شريحة2">
            <a:extLst>
              <a:ext uri="{FF2B5EF4-FFF2-40B4-BE49-F238E27FC236}">
                <a16:creationId xmlns:a16="http://schemas.microsoft.com/office/drawing/2014/main" id="{80C45647-3CAA-4F19-9BB3-CAC80E5E4F0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232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شريحة3">
            <a:extLst>
              <a:ext uri="{FF2B5EF4-FFF2-40B4-BE49-F238E27FC236}">
                <a16:creationId xmlns:a16="http://schemas.microsoft.com/office/drawing/2014/main" id="{D5BC383E-0496-4623-9A53-2AEF4F9A61F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307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شريحة4">
            <a:extLst>
              <a:ext uri="{FF2B5EF4-FFF2-40B4-BE49-F238E27FC236}">
                <a16:creationId xmlns:a16="http://schemas.microsoft.com/office/drawing/2014/main" id="{3D73D416-A99A-41B9-9C3C-57BA97D3E7A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389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شريحة5">
            <a:extLst>
              <a:ext uri="{FF2B5EF4-FFF2-40B4-BE49-F238E27FC236}">
                <a16:creationId xmlns:a16="http://schemas.microsoft.com/office/drawing/2014/main" id="{444C7592-C6AF-469B-8D0E-E137DF50838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1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شريحة6">
            <a:extLst>
              <a:ext uri="{FF2B5EF4-FFF2-40B4-BE49-F238E27FC236}">
                <a16:creationId xmlns:a16="http://schemas.microsoft.com/office/drawing/2014/main" id="{1D14BB90-CAEA-46B5-803B-C7431294A62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180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شريحة7">
            <a:extLst>
              <a:ext uri="{FF2B5EF4-FFF2-40B4-BE49-F238E27FC236}">
                <a16:creationId xmlns:a16="http://schemas.microsoft.com/office/drawing/2014/main" id="{CF7F9ED3-298D-421E-BC8B-1C6FFC9886D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365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شريحة8">
            <a:extLst>
              <a:ext uri="{FF2B5EF4-FFF2-40B4-BE49-F238E27FC236}">
                <a16:creationId xmlns:a16="http://schemas.microsoft.com/office/drawing/2014/main" id="{C4C83E28-0F56-4CCF-B507-446190DDE27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399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شريحة9">
            <a:extLst>
              <a:ext uri="{FF2B5EF4-FFF2-40B4-BE49-F238E27FC236}">
                <a16:creationId xmlns:a16="http://schemas.microsoft.com/office/drawing/2014/main" id="{9CF73A45-3EB2-4239-8119-DAFDF3155B0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9941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شريحة10">
            <a:extLst>
              <a:ext uri="{FF2B5EF4-FFF2-40B4-BE49-F238E27FC236}">
                <a16:creationId xmlns:a16="http://schemas.microsoft.com/office/drawing/2014/main" id="{A6B7EBFC-22F9-4A22-9F98-3EC7E2DAA11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277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شريحة11">
            <a:extLst>
              <a:ext uri="{FF2B5EF4-FFF2-40B4-BE49-F238E27FC236}">
                <a16:creationId xmlns:a16="http://schemas.microsoft.com/office/drawing/2014/main" id="{2B48170B-A5FA-4CEB-A746-C8DE4424FB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510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شريحة12">
            <a:extLst>
              <a:ext uri="{FF2B5EF4-FFF2-40B4-BE49-F238E27FC236}">
                <a16:creationId xmlns:a16="http://schemas.microsoft.com/office/drawing/2014/main" id="{99738339-C86C-4F65-BC4D-3A3B38994AF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442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شريحة13">
            <a:extLst>
              <a:ext uri="{FF2B5EF4-FFF2-40B4-BE49-F238E27FC236}">
                <a16:creationId xmlns:a16="http://schemas.microsoft.com/office/drawing/2014/main" id="{E6352971-BBB1-4914-8BD1-3D4F9FF841B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9883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شريحة14">
            <a:extLst>
              <a:ext uri="{FF2B5EF4-FFF2-40B4-BE49-F238E27FC236}">
                <a16:creationId xmlns:a16="http://schemas.microsoft.com/office/drawing/2014/main" id="{55E83E80-68CF-4EFC-B96D-FA29848B8FF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372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شريحة15">
            <a:extLst>
              <a:ext uri="{FF2B5EF4-FFF2-40B4-BE49-F238E27FC236}">
                <a16:creationId xmlns:a16="http://schemas.microsoft.com/office/drawing/2014/main" id="{EB6BFB9D-C309-4236-94E7-B83FCBA9D05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935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شريحة16">
            <a:extLst>
              <a:ext uri="{FF2B5EF4-FFF2-40B4-BE49-F238E27FC236}">
                <a16:creationId xmlns:a16="http://schemas.microsoft.com/office/drawing/2014/main" id="{D7E43353-242D-44E7-9708-CDC2D9D65CD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7959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شريحة17">
            <a:extLst>
              <a:ext uri="{FF2B5EF4-FFF2-40B4-BE49-F238E27FC236}">
                <a16:creationId xmlns:a16="http://schemas.microsoft.com/office/drawing/2014/main" id="{DD7644CD-0B7B-4321-8D29-9450AA50E2A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4501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شريحة18">
            <a:extLst>
              <a:ext uri="{FF2B5EF4-FFF2-40B4-BE49-F238E27FC236}">
                <a16:creationId xmlns:a16="http://schemas.microsoft.com/office/drawing/2014/main" id="{289C9A21-79D9-4EEF-8A0F-274E53F3756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8255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شريحة19">
            <a:extLst>
              <a:ext uri="{FF2B5EF4-FFF2-40B4-BE49-F238E27FC236}">
                <a16:creationId xmlns:a16="http://schemas.microsoft.com/office/drawing/2014/main" id="{4BD4465B-94A1-42B8-B9BD-BCBD501F1EB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9415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شريحة20">
            <a:extLst>
              <a:ext uri="{FF2B5EF4-FFF2-40B4-BE49-F238E27FC236}">
                <a16:creationId xmlns:a16="http://schemas.microsoft.com/office/drawing/2014/main" id="{635760E8-CE3F-42BC-9A24-8619C328C3A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2492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شريحة21">
            <a:extLst>
              <a:ext uri="{FF2B5EF4-FFF2-40B4-BE49-F238E27FC236}">
                <a16:creationId xmlns:a16="http://schemas.microsoft.com/office/drawing/2014/main" id="{76C90A18-22BE-4A54-83E1-8ED68845AEF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0253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شريحة22">
            <a:extLst>
              <a:ext uri="{FF2B5EF4-FFF2-40B4-BE49-F238E27FC236}">
                <a16:creationId xmlns:a16="http://schemas.microsoft.com/office/drawing/2014/main" id="{1373C6DD-AF28-4B94-9902-E470AFE8DD3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0323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شريحة23">
            <a:extLst>
              <a:ext uri="{FF2B5EF4-FFF2-40B4-BE49-F238E27FC236}">
                <a16:creationId xmlns:a16="http://schemas.microsoft.com/office/drawing/2014/main" id="{DC395F44-32DE-4433-80F4-BD69528C77B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9156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شريحة24">
            <a:extLst>
              <a:ext uri="{FF2B5EF4-FFF2-40B4-BE49-F238E27FC236}">
                <a16:creationId xmlns:a16="http://schemas.microsoft.com/office/drawing/2014/main" id="{31FB87DC-8C40-499A-AAE9-D8747C74700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1072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شريحة25">
            <a:extLst>
              <a:ext uri="{FF2B5EF4-FFF2-40B4-BE49-F238E27FC236}">
                <a16:creationId xmlns:a16="http://schemas.microsoft.com/office/drawing/2014/main" id="{091FB49A-8595-4F8A-ACAB-AB51039E1B4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85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شريحة26">
            <a:extLst>
              <a:ext uri="{FF2B5EF4-FFF2-40B4-BE49-F238E27FC236}">
                <a16:creationId xmlns:a16="http://schemas.microsoft.com/office/drawing/2014/main" id="{A4369B37-2CFE-4307-BF94-482882C1DB1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4980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شريحة27">
            <a:extLst>
              <a:ext uri="{FF2B5EF4-FFF2-40B4-BE49-F238E27FC236}">
                <a16:creationId xmlns:a16="http://schemas.microsoft.com/office/drawing/2014/main" id="{C0F87225-1650-4D8F-B382-FE53067C7B0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3227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شريحة28">
            <a:extLst>
              <a:ext uri="{FF2B5EF4-FFF2-40B4-BE49-F238E27FC236}">
                <a16:creationId xmlns:a16="http://schemas.microsoft.com/office/drawing/2014/main" id="{994F84E0-2813-4EE7-A7E1-167F1FEDF7D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0416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شريحة29">
            <a:extLst>
              <a:ext uri="{FF2B5EF4-FFF2-40B4-BE49-F238E27FC236}">
                <a16:creationId xmlns:a16="http://schemas.microsoft.com/office/drawing/2014/main" id="{FCB26DF5-6735-4B1F-8415-ED102A2A528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2022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شريحة30">
            <a:extLst>
              <a:ext uri="{FF2B5EF4-FFF2-40B4-BE49-F238E27FC236}">
                <a16:creationId xmlns:a16="http://schemas.microsoft.com/office/drawing/2014/main" id="{F64B31F1-E397-45BA-943B-78C79C39628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024794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شاشة عريضة</PresentationFormat>
  <Paragraphs>0</Paragraphs>
  <Slides>30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UsEr</dc:creator>
  <cp:lastModifiedBy>UsEr</cp:lastModifiedBy>
  <cp:revision>1</cp:revision>
  <dcterms:created xsi:type="dcterms:W3CDTF">2019-06-09T15:27:03Z</dcterms:created>
  <dcterms:modified xsi:type="dcterms:W3CDTF">2019-06-09T15:27:54Z</dcterms:modified>
</cp:coreProperties>
</file>